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8"/>
  </p:handoutMasterIdLst>
  <p:sldIdLst>
    <p:sldId id="278" r:id="rId3"/>
    <p:sldId id="274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119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119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10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28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907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199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455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38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407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60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4529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0962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522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97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802014" y="3055491"/>
              <a:ext cx="57975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résous un problème </a:t>
              </a:r>
            </a:p>
            <a:p>
              <a:pPr marR="0" lvl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   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à étapes.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 :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14B1A13-99B4-DDB5-5B5E-B170929F5D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74" y="4567969"/>
            <a:ext cx="3418160" cy="2277883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87085" y="1151089"/>
            <a:ext cx="8439397" cy="5285337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68861" y="2404854"/>
            <a:ext cx="7239000" cy="227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 restaurant, nous prenons trois menus à 20 €. Pour payer, nous donnons un billet de 100 €. </a:t>
            </a:r>
            <a:endParaRPr lang="fr-FR" sz="3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d’argent nous reste-t-il ensuite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603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y a deux étapes: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/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Combien coutent les menus au total ?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 </a:t>
            </a:r>
            <a:r>
              <a:rPr lang="fr-FR" sz="3200" dirty="0">
                <a:solidFill>
                  <a:prstClr val="black"/>
                </a:solidFill>
                <a:latin typeface="Calibri" panose="020F0502020204030204"/>
              </a:rPr>
              <a:t>Combien reste-t-il d’argent ensuite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Étape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cout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576228"/>
            <a:ext cx="702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Les menus coutent au total 60 €.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9" y="2315491"/>
            <a:ext cx="5187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+ 20 + 20 =</a:t>
            </a:r>
            <a:r>
              <a:rPr kumimoji="0" lang="fr-FR" sz="40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60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/>
              <a:t>Étape </a:t>
            </a:r>
            <a:r>
              <a:rPr lang="fr-FR" b="1" dirty="0"/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51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reste.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581937" y="3928528"/>
            <a:ext cx="779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</a:t>
            </a:r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nous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reste 40 euros.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80631" y="2703550"/>
            <a:ext cx="7657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– </a:t>
            </a:r>
            <a:r>
              <a:rPr lang="fr-FR" sz="3600" dirty="0">
                <a:solidFill>
                  <a:srgbClr val="C00000"/>
                </a:solidFill>
                <a:latin typeface="Calibri" panose="020F0502020204030204"/>
              </a:rPr>
              <a:t>60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</a:t>
            </a:r>
            <a:r>
              <a:rPr kumimoji="0" lang="fr-FR" sz="36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…            </a:t>
            </a:r>
            <a:r>
              <a:rPr kumimoji="0" lang="fr-FR" sz="3000" b="0" i="1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</a:t>
            </a:r>
            <a:r>
              <a:rPr kumimoji="0" lang="fr-FR" sz="3600" b="0" i="0" u="none" strike="noStrike" kern="120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 + … = 100</a:t>
            </a:r>
          </a:p>
        </p:txBody>
      </p:sp>
    </p:spTree>
    <p:extLst>
      <p:ext uri="{BB962C8B-B14F-4D97-AF65-F5344CB8AC3E}">
        <p14:creationId xmlns:p14="http://schemas.microsoft.com/office/powerpoint/2010/main" val="389150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3072</TotalTime>
  <Words>125</Words>
  <Application>Microsoft Office PowerPoint</Application>
  <PresentationFormat>Affichage à l'écran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Cherche la solution au problème :</vt:lpstr>
      <vt:lpstr>Je cherche en suivant les 4 étapes :</vt:lpstr>
      <vt:lpstr>Étape 1</vt:lpstr>
      <vt:lpstr>Étape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91</cp:revision>
  <dcterms:created xsi:type="dcterms:W3CDTF">2023-02-07T14:55:57Z</dcterms:created>
  <dcterms:modified xsi:type="dcterms:W3CDTF">2025-09-03T09:51:07Z</dcterms:modified>
</cp:coreProperties>
</file>